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4"/>
  </p:notes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1212"/>
    <a:srgbClr val="215483"/>
    <a:srgbClr val="143350"/>
    <a:srgbClr val="1C476E"/>
    <a:srgbClr val="7272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2" autoAdjust="0"/>
    <p:restoredTop sz="65148" autoAdjust="0"/>
  </p:normalViewPr>
  <p:slideViewPr>
    <p:cSldViewPr snapToGrid="0">
      <p:cViewPr>
        <p:scale>
          <a:sx n="150" d="100"/>
          <a:sy n="150" d="100"/>
        </p:scale>
        <p:origin x="3030" y="5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803AA6-5455-4B5B-B9AA-2B793BD2E759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794412-E6DD-49CE-9F9F-1F2A4CD887F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9956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🟢 Lab: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XM or PM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OC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🟢 Log Stream source out there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dirty="0"/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Steps: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🟢 Download &amp; Install EZ Cloud Server on XM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🟢 Connect to it using a Web Browser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Add OC details in EZ Client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🟢 EZ server will connect to OC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🟢 Create as many OC as needed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Create new Stream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Configure its Collection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Run a Tail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🟢 Map Stream Fields to LogRhythm tags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Deploy it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Configure Beat on OC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Create Pipeline and import it in OC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n-GB" dirty="0"/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Create LS Type in XM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Create MPE Rules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Create MPE Sub-Rules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Create Processing Policy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Create LS Virtualisation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Create LS Virtualisation Item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Add LS Virtualisation Item to Open Collector LS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GB" dirty="0"/>
              <a:t>🟢 Logs flow in SIEM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794412-E6DD-49CE-9F9F-1F2A4CD887F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66048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910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89200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8538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6726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910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6523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0824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463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39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6201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559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9CE900-D4B6-4BE2-B123-4C1D8CDFFF1A}" type="datetimeFigureOut">
              <a:rPr lang="en-GB" smtClean="0"/>
              <a:t>09/11/2021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90C6B-2D46-4798-B77F-BA13817661A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06268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18" Type="http://schemas.openxmlformats.org/officeDocument/2006/relationships/image" Target="../media/image1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svg"/><Relationship Id="rId20" Type="http://schemas.openxmlformats.org/officeDocument/2006/relationships/image" Target="../media/image20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svg"/><Relationship Id="rId19" Type="http://schemas.openxmlformats.org/officeDocument/2006/relationships/image" Target="../media/image19.png"/><Relationship Id="rId4" Type="http://schemas.openxmlformats.org/officeDocument/2006/relationships/image" Target="../media/image4.sv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phic 12">
            <a:extLst>
              <a:ext uri="{FF2B5EF4-FFF2-40B4-BE49-F238E27FC236}">
                <a16:creationId xmlns:a16="http://schemas.microsoft.com/office/drawing/2014/main" id="{A3A2A846-088D-433C-ADE9-24F1603FAC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413670" y="0"/>
            <a:ext cx="15667039" cy="88265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094CFD-D031-44CC-820D-769083269D68}"/>
              </a:ext>
            </a:extLst>
          </p:cNvPr>
          <p:cNvSpPr txBox="1"/>
          <p:nvPr/>
        </p:nvSpPr>
        <p:spPr>
          <a:xfrm>
            <a:off x="10328250" y="6073169"/>
            <a:ext cx="18094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3600" dirty="0">
                <a:solidFill>
                  <a:srgbClr val="727272"/>
                </a:solidFill>
              </a:rPr>
              <a:t>EZ Cloud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31DAB4-CFE9-4212-83D8-A25CDA386FEE}"/>
              </a:ext>
            </a:extLst>
          </p:cNvPr>
          <p:cNvSpPr txBox="1"/>
          <p:nvPr/>
        </p:nvSpPr>
        <p:spPr>
          <a:xfrm>
            <a:off x="9377819" y="6581001"/>
            <a:ext cx="27599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200" dirty="0">
                <a:solidFill>
                  <a:srgbClr val="727272"/>
                </a:solidFill>
              </a:rPr>
              <a:t>https://github.com/TonyMasse/EZ-Cloud</a:t>
            </a:r>
          </a:p>
        </p:txBody>
      </p:sp>
    </p:spTree>
    <p:extLst>
      <p:ext uri="{BB962C8B-B14F-4D97-AF65-F5344CB8AC3E}">
        <p14:creationId xmlns:p14="http://schemas.microsoft.com/office/powerpoint/2010/main" val="2213107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12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8D7A7C9-A059-422E-A3B3-13A0B0D6DAEF}"/>
              </a:ext>
            </a:extLst>
          </p:cNvPr>
          <p:cNvSpPr txBox="1"/>
          <p:nvPr/>
        </p:nvSpPr>
        <p:spPr>
          <a:xfrm>
            <a:off x="10328250" y="6073169"/>
            <a:ext cx="18094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3600" dirty="0">
                <a:solidFill>
                  <a:srgbClr val="727272"/>
                </a:solidFill>
              </a:rPr>
              <a:t>EZ Cloud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729B5F6-787D-462E-8007-063FFD94F5B0}"/>
              </a:ext>
            </a:extLst>
          </p:cNvPr>
          <p:cNvSpPr txBox="1"/>
          <p:nvPr/>
        </p:nvSpPr>
        <p:spPr>
          <a:xfrm>
            <a:off x="9377819" y="6581001"/>
            <a:ext cx="275990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200" dirty="0">
                <a:solidFill>
                  <a:srgbClr val="727272"/>
                </a:solidFill>
              </a:rPr>
              <a:t>https://github.com/TonyMasse/EZ-Cloud</a:t>
            </a:r>
          </a:p>
        </p:txBody>
      </p:sp>
      <p:pic>
        <p:nvPicPr>
          <p:cNvPr id="15" name="Graphic 14" descr="User with solid fill">
            <a:extLst>
              <a:ext uri="{FF2B5EF4-FFF2-40B4-BE49-F238E27FC236}">
                <a16:creationId xmlns:a16="http://schemas.microsoft.com/office/drawing/2014/main" id="{503ABB87-AC3C-4E89-8E4E-7473850F9D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8327" y="4140897"/>
            <a:ext cx="1977025" cy="1977025"/>
          </a:xfrm>
          <a:prstGeom prst="rect">
            <a:avLst/>
          </a:prstGeom>
        </p:spPr>
      </p:pic>
      <p:pic>
        <p:nvPicPr>
          <p:cNvPr id="17" name="Graphic 16" descr="Laptop outline">
            <a:extLst>
              <a:ext uri="{FF2B5EF4-FFF2-40B4-BE49-F238E27FC236}">
                <a16:creationId xmlns:a16="http://schemas.microsoft.com/office/drawing/2014/main" id="{6C11BC5C-AA77-47EB-BBFC-899D5DAAAE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74102" y="3591839"/>
            <a:ext cx="1977025" cy="1977025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627AB573-2F22-4F45-8643-B1365CE9C4F5}"/>
              </a:ext>
            </a:extLst>
          </p:cNvPr>
          <p:cNvGrpSpPr/>
          <p:nvPr/>
        </p:nvGrpSpPr>
        <p:grpSpPr>
          <a:xfrm>
            <a:off x="4343711" y="288446"/>
            <a:ext cx="1977025" cy="1977025"/>
            <a:chOff x="4244236" y="291229"/>
            <a:chExt cx="1977025" cy="1977025"/>
          </a:xfrm>
        </p:grpSpPr>
        <p:pic>
          <p:nvPicPr>
            <p:cNvPr id="13" name="Graphic 12" descr="Computer with solid fill">
              <a:extLst>
                <a:ext uri="{FF2B5EF4-FFF2-40B4-BE49-F238E27FC236}">
                  <a16:creationId xmlns:a16="http://schemas.microsoft.com/office/drawing/2014/main" id="{4F305095-BAE3-4CB0-A0A8-A7B44EDCB0D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4244236" y="291229"/>
              <a:ext cx="1977025" cy="1977025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6A4D573-6C12-4979-8824-80204BE867ED}"/>
                </a:ext>
              </a:extLst>
            </p:cNvPr>
            <p:cNvSpPr txBox="1"/>
            <p:nvPr/>
          </p:nvSpPr>
          <p:spPr>
            <a:xfrm>
              <a:off x="4538597" y="860120"/>
              <a:ext cx="74892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3200" dirty="0"/>
                <a:t>XM</a:t>
              </a:r>
            </a:p>
          </p:txBody>
        </p:sp>
      </p:grpSp>
      <p:pic>
        <p:nvPicPr>
          <p:cNvPr id="23" name="Graphic 22">
            <a:extLst>
              <a:ext uri="{FF2B5EF4-FFF2-40B4-BE49-F238E27FC236}">
                <a16:creationId xmlns:a16="http://schemas.microsoft.com/office/drawing/2014/main" id="{BBF03AF0-C2ED-45D4-8B16-522F88D75A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810305" y="1965889"/>
            <a:ext cx="1073063" cy="1073063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21828AFB-E2E9-4AF2-95FB-CFAF40D9CF7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2314180" y="4245281"/>
            <a:ext cx="496868" cy="49686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E4C8E3A-EFA3-45F0-AD89-C9D3025B529A}"/>
              </a:ext>
            </a:extLst>
          </p:cNvPr>
          <p:cNvSpPr txBox="1"/>
          <p:nvPr/>
        </p:nvSpPr>
        <p:spPr>
          <a:xfrm>
            <a:off x="9680804" y="1832023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[ API ]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10B6D27-3EDB-4F0F-841A-32C7BA703E51}"/>
              </a:ext>
            </a:extLst>
          </p:cNvPr>
          <p:cNvSpPr txBox="1"/>
          <p:nvPr/>
        </p:nvSpPr>
        <p:spPr>
          <a:xfrm>
            <a:off x="10816497" y="1832023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[ API ]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DB04E30-3101-40C5-9227-D06BD20F817C}"/>
              </a:ext>
            </a:extLst>
          </p:cNvPr>
          <p:cNvGrpSpPr/>
          <p:nvPr/>
        </p:nvGrpSpPr>
        <p:grpSpPr>
          <a:xfrm>
            <a:off x="7702093" y="3089752"/>
            <a:ext cx="2466992" cy="2504975"/>
            <a:chOff x="7439632" y="2817658"/>
            <a:chExt cx="2466992" cy="2504975"/>
          </a:xfrm>
        </p:grpSpPr>
        <p:pic>
          <p:nvPicPr>
            <p:cNvPr id="12" name="Graphic 11" descr="Computer with solid fill">
              <a:extLst>
                <a:ext uri="{FF2B5EF4-FFF2-40B4-BE49-F238E27FC236}">
                  <a16:creationId xmlns:a16="http://schemas.microsoft.com/office/drawing/2014/main" id="{5490E27F-0D80-43B6-A0DB-143303838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7929599" y="2817658"/>
              <a:ext cx="1977025" cy="1977025"/>
            </a:xfrm>
            <a:prstGeom prst="rect">
              <a:avLst/>
            </a:prstGeom>
          </p:spPr>
        </p:pic>
        <p:pic>
          <p:nvPicPr>
            <p:cNvPr id="35" name="Graphic 34" descr="Computer with solid fill">
              <a:extLst>
                <a:ext uri="{FF2B5EF4-FFF2-40B4-BE49-F238E27FC236}">
                  <a16:creationId xmlns:a16="http://schemas.microsoft.com/office/drawing/2014/main" id="{B66F9EF1-838D-4705-A215-61D4328F96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7684616" y="3081633"/>
              <a:ext cx="1977025" cy="1977025"/>
            </a:xfrm>
            <a:prstGeom prst="rect">
              <a:avLst/>
            </a:prstGeom>
          </p:spPr>
        </p:pic>
        <p:pic>
          <p:nvPicPr>
            <p:cNvPr id="38" name="Graphic 37" descr="Computer with solid fill">
              <a:extLst>
                <a:ext uri="{FF2B5EF4-FFF2-40B4-BE49-F238E27FC236}">
                  <a16:creationId xmlns:a16="http://schemas.microsoft.com/office/drawing/2014/main" id="{F3AB94EA-6FD8-42E8-AEB6-8163A2F9B3F6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7439632" y="3345608"/>
              <a:ext cx="1977025" cy="1977025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21B77322-5EEC-4977-9EA3-A6E1C4AED261}"/>
              </a:ext>
            </a:extLst>
          </p:cNvPr>
          <p:cNvGrpSpPr/>
          <p:nvPr/>
        </p:nvGrpSpPr>
        <p:grpSpPr>
          <a:xfrm>
            <a:off x="7457109" y="3881678"/>
            <a:ext cx="1977025" cy="1977025"/>
            <a:chOff x="7363215" y="2337147"/>
            <a:chExt cx="1977025" cy="1977025"/>
          </a:xfrm>
        </p:grpSpPr>
        <p:pic>
          <p:nvPicPr>
            <p:cNvPr id="41" name="Graphic 40" descr="Computer with solid fill">
              <a:extLst>
                <a:ext uri="{FF2B5EF4-FFF2-40B4-BE49-F238E27FC236}">
                  <a16:creationId xmlns:a16="http://schemas.microsoft.com/office/drawing/2014/main" id="{AB60FBB9-5866-4046-B9DD-B6DFE152F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8"/>
                </a:ext>
              </a:extLst>
            </a:blip>
            <a:stretch>
              <a:fillRect/>
            </a:stretch>
          </p:blipFill>
          <p:spPr>
            <a:xfrm>
              <a:off x="7363215" y="2337147"/>
              <a:ext cx="1977025" cy="1977025"/>
            </a:xfrm>
            <a:prstGeom prst="rect">
              <a:avLst/>
            </a:prstGeom>
          </p:spPr>
        </p:pic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2641273-A9B4-467E-ACF0-73BDC7C0E797}"/>
                </a:ext>
              </a:extLst>
            </p:cNvPr>
            <p:cNvSpPr txBox="1"/>
            <p:nvPr/>
          </p:nvSpPr>
          <p:spPr>
            <a:xfrm>
              <a:off x="7526630" y="2868460"/>
              <a:ext cx="988218" cy="662084"/>
            </a:xfrm>
            <a:prstGeom prst="rect">
              <a:avLst/>
            </a:prstGeom>
            <a:solidFill>
              <a:srgbClr val="121212"/>
            </a:solidFill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GB" sz="3200" dirty="0"/>
                <a:t>OC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C4E9171-C3E5-46BF-9540-99635755E0C6}"/>
              </a:ext>
            </a:extLst>
          </p:cNvPr>
          <p:cNvGrpSpPr/>
          <p:nvPr/>
        </p:nvGrpSpPr>
        <p:grpSpPr>
          <a:xfrm>
            <a:off x="9034402" y="-503128"/>
            <a:ext cx="3103318" cy="3103318"/>
            <a:chOff x="9034402" y="-503128"/>
            <a:chExt cx="3103318" cy="3103318"/>
          </a:xfrm>
        </p:grpSpPr>
        <p:pic>
          <p:nvPicPr>
            <p:cNvPr id="28" name="Graphic 27" descr="Cloud with solid fill">
              <a:extLst>
                <a:ext uri="{FF2B5EF4-FFF2-40B4-BE49-F238E27FC236}">
                  <a16:creationId xmlns:a16="http://schemas.microsoft.com/office/drawing/2014/main" id="{DC943CEB-4F7E-45C6-ACEB-956377BB81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9034402" y="-503128"/>
              <a:ext cx="3103318" cy="3103318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EAD3949-EC30-4AA4-826E-0F9531C98833}"/>
                </a:ext>
              </a:extLst>
            </p:cNvPr>
            <p:cNvSpPr txBox="1"/>
            <p:nvPr/>
          </p:nvSpPr>
          <p:spPr>
            <a:xfrm>
              <a:off x="9582517" y="605183"/>
              <a:ext cx="1816588" cy="95410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GB" sz="2800" dirty="0"/>
                <a:t>Cloud</a:t>
              </a:r>
              <a:br>
                <a:rPr lang="en-GB" sz="2800" dirty="0"/>
              </a:br>
              <a:r>
                <a:rPr lang="en-GB" sz="2800" dirty="0"/>
                <a:t>Log Stream</a:t>
              </a:r>
            </a:p>
          </p:txBody>
        </p:sp>
      </p:grpSp>
      <p:sp>
        <p:nvSpPr>
          <p:cNvPr id="45" name="Arc 44">
            <a:extLst>
              <a:ext uri="{FF2B5EF4-FFF2-40B4-BE49-F238E27FC236}">
                <a16:creationId xmlns:a16="http://schemas.microsoft.com/office/drawing/2014/main" id="{D61E7CC7-0C28-48AD-87D6-15F0315A10CD}"/>
              </a:ext>
            </a:extLst>
          </p:cNvPr>
          <p:cNvSpPr/>
          <p:nvPr/>
        </p:nvSpPr>
        <p:spPr>
          <a:xfrm>
            <a:off x="2592156" y="2391254"/>
            <a:ext cx="3873434" cy="3103319"/>
          </a:xfrm>
          <a:prstGeom prst="arc">
            <a:avLst>
              <a:gd name="adj1" fmla="val 10944879"/>
              <a:gd name="adj2" fmla="val 16230628"/>
            </a:avLst>
          </a:prstGeom>
          <a:ln w="76200">
            <a:solidFill>
              <a:schemeClr val="accent6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Arc 45">
            <a:extLst>
              <a:ext uri="{FF2B5EF4-FFF2-40B4-BE49-F238E27FC236}">
                <a16:creationId xmlns:a16="http://schemas.microsoft.com/office/drawing/2014/main" id="{3AFB19E9-BB9D-420A-B62F-F465E16BB719}"/>
              </a:ext>
            </a:extLst>
          </p:cNvPr>
          <p:cNvSpPr/>
          <p:nvPr/>
        </p:nvSpPr>
        <p:spPr>
          <a:xfrm>
            <a:off x="4716525" y="2391254"/>
            <a:ext cx="2806828" cy="3103319"/>
          </a:xfrm>
          <a:prstGeom prst="arc">
            <a:avLst>
              <a:gd name="adj1" fmla="val 16087981"/>
              <a:gd name="adj2" fmla="val 21401784"/>
            </a:avLst>
          </a:prstGeom>
          <a:ln w="76200"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Arc 46">
            <a:extLst>
              <a:ext uri="{FF2B5EF4-FFF2-40B4-BE49-F238E27FC236}">
                <a16:creationId xmlns:a16="http://schemas.microsoft.com/office/drawing/2014/main" id="{105EE1F8-A201-43B0-9371-97086D26B84D}"/>
              </a:ext>
            </a:extLst>
          </p:cNvPr>
          <p:cNvSpPr/>
          <p:nvPr/>
        </p:nvSpPr>
        <p:spPr>
          <a:xfrm>
            <a:off x="8034673" y="1008916"/>
            <a:ext cx="3452028" cy="4495275"/>
          </a:xfrm>
          <a:prstGeom prst="arc">
            <a:avLst>
              <a:gd name="adj1" fmla="val 19656646"/>
              <a:gd name="adj2" fmla="val 5762907"/>
            </a:avLst>
          </a:prstGeom>
          <a:ln w="76200">
            <a:solidFill>
              <a:schemeClr val="bg2">
                <a:lumMod val="40000"/>
                <a:lumOff val="6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Arc 48">
            <a:extLst>
              <a:ext uri="{FF2B5EF4-FFF2-40B4-BE49-F238E27FC236}">
                <a16:creationId xmlns:a16="http://schemas.microsoft.com/office/drawing/2014/main" id="{A6A88743-BC58-478D-BDF2-4DAFA9AC9E14}"/>
              </a:ext>
            </a:extLst>
          </p:cNvPr>
          <p:cNvSpPr/>
          <p:nvPr/>
        </p:nvSpPr>
        <p:spPr>
          <a:xfrm>
            <a:off x="4998891" y="1263273"/>
            <a:ext cx="2703202" cy="5306281"/>
          </a:xfrm>
          <a:prstGeom prst="arc">
            <a:avLst>
              <a:gd name="adj1" fmla="val 16244459"/>
              <a:gd name="adj2" fmla="val 21401784"/>
            </a:avLst>
          </a:prstGeom>
          <a:ln w="76200">
            <a:solidFill>
              <a:schemeClr val="bg2">
                <a:lumMod val="40000"/>
                <a:lumOff val="60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D34BC1E-DCB8-4151-ABB6-39B598A94FA3}"/>
              </a:ext>
            </a:extLst>
          </p:cNvPr>
          <p:cNvSpPr txBox="1"/>
          <p:nvPr/>
        </p:nvSpPr>
        <p:spPr>
          <a:xfrm>
            <a:off x="4954004" y="2968087"/>
            <a:ext cx="78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tx1">
                    <a:lumMod val="75000"/>
                  </a:schemeClr>
                </a:solidFill>
              </a:rPr>
              <a:t>Server</a:t>
            </a:r>
          </a:p>
        </p:txBody>
      </p:sp>
    </p:spTree>
    <p:extLst>
      <p:ext uri="{BB962C8B-B14F-4D97-AF65-F5344CB8AC3E}">
        <p14:creationId xmlns:p14="http://schemas.microsoft.com/office/powerpoint/2010/main" val="3318976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45" grpId="0" animBg="1"/>
      <p:bldP spid="46" grpId="0" animBg="1"/>
      <p:bldP spid="47" grpId="0" animBg="1"/>
      <p:bldP spid="49" grpId="0" animBg="1"/>
      <p:bldP spid="50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74</TotalTime>
  <Words>151</Words>
  <Application>Microsoft Office PowerPoint</Application>
  <PresentationFormat>Widescreen</PresentationFormat>
  <Paragraphs>39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Tony Masse</dc:creator>
  <cp:lastModifiedBy>Tony Masse</cp:lastModifiedBy>
  <cp:revision>18</cp:revision>
  <dcterms:created xsi:type="dcterms:W3CDTF">2021-11-09T21:30:17Z</dcterms:created>
  <dcterms:modified xsi:type="dcterms:W3CDTF">2021-11-09T22:45:16Z</dcterms:modified>
</cp:coreProperties>
</file>

<file path=docProps/thumbnail.jpeg>
</file>